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6" r:id="rId2"/>
    <p:sldId id="367" r:id="rId3"/>
    <p:sldId id="369" r:id="rId4"/>
    <p:sldId id="370" r:id="rId5"/>
    <p:sldId id="375" r:id="rId6"/>
    <p:sldId id="376" r:id="rId7"/>
    <p:sldId id="377" r:id="rId8"/>
  </p:sldIdLst>
  <p:sldSz cx="9144000" cy="514508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3366"/>
    <a:srgbClr val="C0C0C0"/>
    <a:srgbClr val="FFFFFF"/>
    <a:srgbClr val="F8F8F8"/>
    <a:srgbClr val="EAEAEA"/>
    <a:srgbClr val="00152A"/>
    <a:srgbClr val="C00000"/>
    <a:srgbClr val="99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67" autoAdjust="0"/>
    <p:restoredTop sz="94660"/>
  </p:normalViewPr>
  <p:slideViewPr>
    <p:cSldViewPr>
      <p:cViewPr>
        <p:scale>
          <a:sx n="90" d="100"/>
          <a:sy n="90" d="100"/>
        </p:scale>
        <p:origin x="-408" y="-432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86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EC3EC-28B1-438F-93FD-F890653B4800}" type="datetimeFigureOut">
              <a:rPr lang="zh-CN" altLang="en-US" smtClean="0"/>
              <a:pPr/>
              <a:t>2017/6/23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8C319-592B-4604-8379-677AD2D98A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37947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26073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26073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29458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29458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29458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29458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29458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76585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147876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86540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95106370"/>
      </p:ext>
    </p:extLst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51465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11110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74441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7304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CD74CBE9-1128-4CEF-AADF-EC6EFA3DBC2E}" type="datetimeFigureOut">
              <a:rPr lang="zh-CN" altLang="en-US" smtClean="0"/>
              <a:pPr/>
              <a:t>2017/6/23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C3472C3F-B7D7-4AA3-87C9-9B3CB6B762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9758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CD74CBE9-1128-4CEF-AADF-EC6EFA3DBC2E}" type="datetimeFigureOut">
              <a:rPr lang="zh-CN" altLang="en-US" smtClean="0"/>
              <a:pPr/>
              <a:t>2017/6/23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C3472C3F-B7D7-4AA3-87C9-9B3CB6B762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6719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CD74CBE9-1128-4CEF-AADF-EC6EFA3DBC2E}" type="datetimeFigureOut">
              <a:rPr lang="zh-CN" altLang="en-US" smtClean="0"/>
              <a:pPr/>
              <a:t>2017/6/23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C3472C3F-B7D7-4AA3-87C9-9B3CB6B762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15894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250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10864" y="0"/>
            <a:ext cx="9154864" cy="5145087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0">
                <a:srgbClr val="E0E0E0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3129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 1"/>
          <p:cNvSpPr txBox="1"/>
          <p:nvPr/>
        </p:nvSpPr>
        <p:spPr>
          <a:xfrm>
            <a:off x="1974056" y="556320"/>
            <a:ext cx="5046216" cy="237757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5000" b="1" dirty="0" smtClean="0">
                <a:latin typeface="Agency FB" panose="020B0503020202020204" pitchFamily="34" charset="0"/>
                <a:ea typeface="+mn-ea"/>
              </a:rPr>
              <a:t>2</a:t>
            </a:r>
            <a:r>
              <a:rPr lang="en-US" altLang="zh-CN" sz="15000" b="1" dirty="0" smtClean="0">
                <a:solidFill>
                  <a:schemeClr val="accent1"/>
                </a:solidFill>
                <a:latin typeface="Agency FB" panose="020B0503020202020204" pitchFamily="34" charset="0"/>
                <a:ea typeface="+mn-ea"/>
              </a:rPr>
              <a:t>0</a:t>
            </a:r>
            <a:r>
              <a:rPr lang="en-US" altLang="zh-CN" sz="15000" b="1" dirty="0" smtClean="0">
                <a:latin typeface="Agency FB" panose="020B0503020202020204" pitchFamily="34" charset="0"/>
                <a:ea typeface="+mn-ea"/>
              </a:rPr>
              <a:t>0</a:t>
            </a:r>
            <a:r>
              <a:rPr lang="en-US" altLang="zh-CN" sz="15000" b="1" dirty="0" smtClean="0">
                <a:solidFill>
                  <a:schemeClr val="accent2"/>
                </a:solidFill>
                <a:latin typeface="Agency FB" panose="020B0503020202020204" pitchFamily="34" charset="0"/>
              </a:rPr>
              <a:t>7</a:t>
            </a:r>
            <a:endParaRPr lang="zh-CN" altLang="en-US" sz="15000" b="1" dirty="0">
              <a:solidFill>
                <a:schemeClr val="accent2"/>
              </a:solidFill>
              <a:latin typeface="Agency FB" panose="020B0503020202020204" pitchFamily="34" charset="0"/>
              <a:ea typeface="+mn-ea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514654" y="3487185"/>
            <a:ext cx="41776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/>
            <a:r>
              <a:rPr lang="zh-CN" altLang="en-US" dirty="0" smtClean="0">
                <a:latin typeface="Verdana" pitchFamily="34" charset="0"/>
              </a:rPr>
              <a:t>培训讲师：刘宇</a:t>
            </a:r>
            <a:endParaRPr lang="en-US" altLang="zh-CN" dirty="0">
              <a:latin typeface="Verdan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28860" y="3923979"/>
            <a:ext cx="4404054" cy="32258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200" dirty="0" smtClean="0">
                <a:latin typeface="Lato" pitchFamily="34" charset="0"/>
                <a:ea typeface="Clear Sans Light" pitchFamily="34" charset="0"/>
                <a:cs typeface="Clear Sans Light" pitchFamily="34" charset="0"/>
              </a:rPr>
              <a:t>牡丹江教育信息中心</a:t>
            </a:r>
            <a:endParaRPr lang="id-ID" altLang="zh-CN" sz="1200" dirty="0">
              <a:latin typeface="Lato" pitchFamily="34" charset="0"/>
              <a:ea typeface="Clear Sans Light" pitchFamily="34" charset="0"/>
              <a:cs typeface="Clear Sans Light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03648" y="2714405"/>
            <a:ext cx="6192688" cy="79252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zh-CN" sz="47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PowerPiont</a:t>
            </a:r>
            <a:r>
              <a:rPr lang="zh-CN" altLang="en-US" sz="47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使用方法</a:t>
            </a:r>
            <a:endParaRPr lang="id-ID" altLang="zh-CN" sz="4700" b="1" dirty="0"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1675841" y="3866970"/>
            <a:ext cx="564830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1675841" y="2714405"/>
            <a:ext cx="564830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87194734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0" y="0"/>
            <a:ext cx="2555776" cy="5145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WordArt 293"/>
          <p:cNvSpPr>
            <a:spLocks noChangeArrowheads="1" noChangeShapeType="1" noTextEdit="1"/>
          </p:cNvSpPr>
          <p:nvPr/>
        </p:nvSpPr>
        <p:spPr bwMode="auto">
          <a:xfrm>
            <a:off x="1670036" y="1169242"/>
            <a:ext cx="804603" cy="1475533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/>
            <a:r>
              <a:rPr lang="zh-CN" alt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方正大黑简体"/>
                <a:ea typeface="方正大黑简体"/>
              </a:rPr>
              <a:t>步</a:t>
            </a:r>
          </a:p>
          <a:p>
            <a:pPr algn="l"/>
            <a:r>
              <a:rPr lang="zh-CN" alt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方正大黑简体"/>
                <a:ea typeface="方正大黑简体"/>
              </a:rPr>
              <a:t>骤</a:t>
            </a:r>
            <a:endParaRPr lang="zh-CN" altLang="en-US" sz="3600" dirty="0">
              <a:solidFill>
                <a:schemeClr val="accent1">
                  <a:lumMod val="20000"/>
                  <a:lumOff val="80000"/>
                </a:schemeClr>
              </a:solidFill>
              <a:latin typeface="方正大黑简体"/>
              <a:ea typeface="方正大黑简体"/>
            </a:endParaRPr>
          </a:p>
        </p:txBody>
      </p:sp>
      <p:sp>
        <p:nvSpPr>
          <p:cNvPr id="43" name="Rectangle 22"/>
          <p:cNvSpPr>
            <a:spLocks noChangeArrowheads="1"/>
          </p:cNvSpPr>
          <p:nvPr/>
        </p:nvSpPr>
        <p:spPr bwMode="auto">
          <a:xfrm>
            <a:off x="4443832" y="1138631"/>
            <a:ext cx="3791272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fontAlgn="base" hangingPunct="1">
              <a:lnSpc>
                <a:spcPct val="120000"/>
              </a:lnSpc>
            </a:pPr>
            <a:r>
              <a:rPr lang="zh-CN" altLang="en-US" sz="1600" b="1" dirty="0" smtClean="0">
                <a:solidFill>
                  <a:srgbClr val="5F5F5F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确定主题和目的</a:t>
            </a:r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4429124" y="1853011"/>
            <a:ext cx="3528392" cy="36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fontAlgn="base" hangingPunct="1">
              <a:lnSpc>
                <a:spcPct val="120000"/>
              </a:lnSpc>
            </a:pPr>
            <a:r>
              <a:rPr lang="zh-CN" altLang="en-US" sz="1600" b="1" dirty="0" smtClean="0">
                <a:solidFill>
                  <a:srgbClr val="5F5F5F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确定大纲和目录</a:t>
            </a:r>
            <a:endParaRPr lang="en-US" altLang="zh-CN" sz="1600" b="1" dirty="0">
              <a:solidFill>
                <a:srgbClr val="5F5F5F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47" name="Rectangle 22"/>
          <p:cNvSpPr>
            <a:spLocks noChangeArrowheads="1"/>
          </p:cNvSpPr>
          <p:nvPr/>
        </p:nvSpPr>
        <p:spPr bwMode="auto">
          <a:xfrm>
            <a:off x="4429124" y="2567391"/>
            <a:ext cx="2971800" cy="36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fontAlgn="base" hangingPunct="1">
              <a:lnSpc>
                <a:spcPct val="120000"/>
              </a:lnSpc>
            </a:pPr>
            <a:r>
              <a:rPr lang="zh-CN" altLang="en-US" sz="1600" b="1" dirty="0" smtClean="0">
                <a:solidFill>
                  <a:srgbClr val="5F5F5F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创建制作</a:t>
            </a:r>
            <a:r>
              <a:rPr lang="en-US" altLang="zh-CN" sz="1600" b="1" dirty="0" smtClean="0">
                <a:solidFill>
                  <a:srgbClr val="5F5F5F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PPT</a:t>
            </a:r>
            <a:endParaRPr lang="zh-CN" altLang="en-US" sz="1200" dirty="0">
              <a:solidFill>
                <a:srgbClr val="5F5F5F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49" name="Rectangle 22"/>
          <p:cNvSpPr>
            <a:spLocks noChangeArrowheads="1"/>
          </p:cNvSpPr>
          <p:nvPr/>
        </p:nvSpPr>
        <p:spPr bwMode="auto">
          <a:xfrm>
            <a:off x="4429124" y="3215486"/>
            <a:ext cx="2971800" cy="36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fontAlgn="base" hangingPunct="1">
              <a:lnSpc>
                <a:spcPct val="120000"/>
              </a:lnSpc>
            </a:pPr>
            <a:r>
              <a:rPr lang="zh-CN" altLang="en-US" sz="1600" b="1" dirty="0" smtClean="0">
                <a:solidFill>
                  <a:srgbClr val="5F5F5F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设置幻灯片的放映</a:t>
            </a:r>
            <a:endParaRPr lang="zh-CN" altLang="en-US" sz="1200" dirty="0" smtClean="0">
              <a:solidFill>
                <a:srgbClr val="5F5F5F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571868" y="1079765"/>
            <a:ext cx="544368" cy="601188"/>
            <a:chOff x="3419872" y="1386771"/>
            <a:chExt cx="544368" cy="601188"/>
          </a:xfrm>
        </p:grpSpPr>
        <p:sp>
          <p:nvSpPr>
            <p:cNvPr id="4" name="六边形 3"/>
            <p:cNvSpPr/>
            <p:nvPr/>
          </p:nvSpPr>
          <p:spPr>
            <a:xfrm rot="16200000">
              <a:off x="3378410" y="1428233"/>
              <a:ext cx="601188" cy="518263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>
                <a:solidFill>
                  <a:schemeClr val="bg1"/>
                </a:solidFill>
              </a:endParaRPr>
            </a:p>
          </p:txBody>
        </p:sp>
        <p:sp>
          <p:nvSpPr>
            <p:cNvPr id="53" name="文本框 42"/>
            <p:cNvSpPr txBox="1"/>
            <p:nvPr/>
          </p:nvSpPr>
          <p:spPr>
            <a:xfrm>
              <a:off x="3419872" y="1420416"/>
              <a:ext cx="544368" cy="46647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571868" y="1754601"/>
            <a:ext cx="544368" cy="601188"/>
            <a:chOff x="3802876" y="2061607"/>
            <a:chExt cx="544368" cy="601188"/>
          </a:xfrm>
        </p:grpSpPr>
        <p:sp>
          <p:nvSpPr>
            <p:cNvPr id="50" name="六边形 49"/>
            <p:cNvSpPr/>
            <p:nvPr/>
          </p:nvSpPr>
          <p:spPr>
            <a:xfrm rot="16200000">
              <a:off x="3761414" y="2103069"/>
              <a:ext cx="601188" cy="518263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>
                <a:solidFill>
                  <a:schemeClr val="bg1"/>
                </a:solidFill>
              </a:endParaRPr>
            </a:p>
          </p:txBody>
        </p:sp>
        <p:sp>
          <p:nvSpPr>
            <p:cNvPr id="54" name="文本框 42"/>
            <p:cNvSpPr txBox="1"/>
            <p:nvPr/>
          </p:nvSpPr>
          <p:spPr>
            <a:xfrm>
              <a:off x="3802876" y="2106070"/>
              <a:ext cx="544368" cy="46647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571868" y="2439288"/>
            <a:ext cx="545491" cy="601188"/>
            <a:chOff x="4242533" y="2746294"/>
            <a:chExt cx="545491" cy="601188"/>
          </a:xfrm>
        </p:grpSpPr>
        <p:sp>
          <p:nvSpPr>
            <p:cNvPr id="51" name="六边形 50"/>
            <p:cNvSpPr/>
            <p:nvPr/>
          </p:nvSpPr>
          <p:spPr>
            <a:xfrm rot="16200000">
              <a:off x="4201071" y="2787756"/>
              <a:ext cx="601188" cy="518263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>
                <a:solidFill>
                  <a:schemeClr val="bg1"/>
                </a:solidFill>
              </a:endParaRPr>
            </a:p>
          </p:txBody>
        </p:sp>
        <p:sp>
          <p:nvSpPr>
            <p:cNvPr id="55" name="文本框 42"/>
            <p:cNvSpPr txBox="1"/>
            <p:nvPr/>
          </p:nvSpPr>
          <p:spPr>
            <a:xfrm>
              <a:off x="4243656" y="2788568"/>
              <a:ext cx="544368" cy="46647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571868" y="3134613"/>
            <a:ext cx="544368" cy="601188"/>
            <a:chOff x="4686018" y="3441619"/>
            <a:chExt cx="544368" cy="601188"/>
          </a:xfrm>
        </p:grpSpPr>
        <p:sp>
          <p:nvSpPr>
            <p:cNvPr id="52" name="六边形 51"/>
            <p:cNvSpPr/>
            <p:nvPr/>
          </p:nvSpPr>
          <p:spPr>
            <a:xfrm rot="16200000">
              <a:off x="4644556" y="3483081"/>
              <a:ext cx="601188" cy="518263"/>
            </a:xfrm>
            <a:prstGeom prst="hex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>
                <a:solidFill>
                  <a:schemeClr val="bg1"/>
                </a:solidFill>
              </a:endParaRPr>
            </a:p>
          </p:txBody>
        </p:sp>
        <p:sp>
          <p:nvSpPr>
            <p:cNvPr id="57" name="文本框 42"/>
            <p:cNvSpPr txBox="1"/>
            <p:nvPr/>
          </p:nvSpPr>
          <p:spPr>
            <a:xfrm>
              <a:off x="4686018" y="3508648"/>
              <a:ext cx="544368" cy="46647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4429124" y="3924713"/>
            <a:ext cx="29718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fontAlgn="base" hangingPunct="1">
              <a:lnSpc>
                <a:spcPct val="120000"/>
              </a:lnSpc>
            </a:pPr>
            <a:r>
              <a:rPr lang="zh-CN" altLang="en-US" sz="1600" b="1" dirty="0" smtClean="0">
                <a:solidFill>
                  <a:srgbClr val="5F5F5F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常用技巧</a:t>
            </a:r>
            <a:endParaRPr lang="en-US" altLang="zh-CN" sz="1600" b="1" dirty="0" smtClean="0">
              <a:solidFill>
                <a:srgbClr val="5F5F5F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571868" y="3839004"/>
            <a:ext cx="544368" cy="601188"/>
            <a:chOff x="4675704" y="3441619"/>
            <a:chExt cx="544368" cy="601188"/>
          </a:xfrm>
        </p:grpSpPr>
        <p:sp>
          <p:nvSpPr>
            <p:cNvPr id="23" name="六边形 22"/>
            <p:cNvSpPr/>
            <p:nvPr/>
          </p:nvSpPr>
          <p:spPr>
            <a:xfrm rot="16200000">
              <a:off x="4644556" y="3483081"/>
              <a:ext cx="601188" cy="518263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>
                <a:solidFill>
                  <a:schemeClr val="bg1"/>
                </a:solidFill>
              </a:endParaRPr>
            </a:p>
          </p:txBody>
        </p:sp>
        <p:sp>
          <p:nvSpPr>
            <p:cNvPr id="24" name="文本框 42"/>
            <p:cNvSpPr txBox="1"/>
            <p:nvPr/>
          </p:nvSpPr>
          <p:spPr>
            <a:xfrm>
              <a:off x="4675704" y="3504325"/>
              <a:ext cx="544368" cy="46647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5</a:t>
              </a:r>
              <a:endPara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871183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erris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3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5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3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5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5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3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4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4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9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0" dur="3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 bldLvl="0" autoUpdateAnimBg="0"/>
      <p:bldP spid="45" grpId="0" bldLvl="0" autoUpdateAnimBg="0"/>
      <p:bldP spid="47" grpId="0" bldLvl="0" autoUpdateAnimBg="0"/>
      <p:bldP spid="49" grpId="0" bldLvl="0" autoUpdateAnimBg="0"/>
      <p:bldP spid="21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52"/>
          <p:cNvSpPr txBox="1">
            <a:spLocks noChangeArrowheads="1"/>
          </p:cNvSpPr>
          <p:nvPr/>
        </p:nvSpPr>
        <p:spPr bwMode="auto">
          <a:xfrm>
            <a:off x="3643306" y="192782"/>
            <a:ext cx="550069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>
                    <a:lumMod val="10000"/>
                  </a:schemeClr>
                </a:solidFill>
                <a:latin typeface="华文楷体" pitchFamily="2" charset="-122"/>
                <a:ea typeface="华文楷体" pitchFamily="2" charset="-122"/>
              </a:rPr>
              <a:t>主题：</a:t>
            </a:r>
            <a:r>
              <a:rPr lang="zh-CN" altLang="en-US" sz="2800" b="1" dirty="0" smtClean="0">
                <a:solidFill>
                  <a:schemeClr val="bg1">
                    <a:lumMod val="10000"/>
                  </a:schemeClr>
                </a:solidFill>
                <a:latin typeface="华文楷体" pitchFamily="2" charset="-122"/>
                <a:ea typeface="华文楷体" pitchFamily="2" charset="-122"/>
              </a:rPr>
              <a:t>打造“互联网</a:t>
            </a:r>
            <a:r>
              <a:rPr lang="en-US" altLang="zh-CN" sz="2800" b="1" dirty="0" smtClean="0">
                <a:solidFill>
                  <a:schemeClr val="bg1">
                    <a:lumMod val="10000"/>
                  </a:schemeClr>
                </a:solidFill>
                <a:latin typeface="华文楷体" pitchFamily="2" charset="-122"/>
                <a:ea typeface="华文楷体" pitchFamily="2" charset="-122"/>
              </a:rPr>
              <a:t>+</a:t>
            </a:r>
            <a:r>
              <a:rPr lang="zh-CN" altLang="en-US" sz="2800" b="1" dirty="0" smtClean="0">
                <a:solidFill>
                  <a:schemeClr val="bg1">
                    <a:lumMod val="10000"/>
                  </a:schemeClr>
                </a:solidFill>
                <a:latin typeface="华文楷体" pitchFamily="2" charset="-122"/>
                <a:ea typeface="华文楷体" pitchFamily="2" charset="-122"/>
              </a:rPr>
              <a:t>”时代下的人人通，依托云平台推进教育现代化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3563888" cy="514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3563888" cy="514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43"/>
          <p:cNvSpPr txBox="1"/>
          <p:nvPr/>
        </p:nvSpPr>
        <p:spPr>
          <a:xfrm>
            <a:off x="-409868" y="698403"/>
            <a:ext cx="4405804" cy="360233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0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+mj-ea"/>
                <a:cs typeface="Arial" panose="020B0604020202020204" pitchFamily="34" charset="0"/>
              </a:rPr>
              <a:t>01</a:t>
            </a:r>
            <a:endParaRPr lang="en-US" altLang="zh-CN" sz="20000" b="1" dirty="0">
              <a:solidFill>
                <a:schemeClr val="accent1">
                  <a:lumMod val="60000"/>
                  <a:lumOff val="40000"/>
                </a:schemeClr>
              </a:solidFill>
              <a:latin typeface="Impact" panose="020B080603090205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文本框 42"/>
          <p:cNvSpPr txBox="1"/>
          <p:nvPr/>
        </p:nvSpPr>
        <p:spPr>
          <a:xfrm>
            <a:off x="0" y="2555945"/>
            <a:ext cx="3563888" cy="520655"/>
          </a:xfrm>
          <a:prstGeom prst="rect">
            <a:avLst/>
          </a:prstGeom>
          <a:solidFill>
            <a:schemeClr val="accent1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5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确定主题和目的</a:t>
            </a:r>
            <a:endParaRPr lang="en-US" altLang="zh-CN" sz="2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7" name="图片 16" descr="火狐截图_2017-06-07T06-55-12.199Z.png"/>
          <p:cNvPicPr>
            <a:picLocks noChangeAspect="1"/>
          </p:cNvPicPr>
          <p:nvPr/>
        </p:nvPicPr>
        <p:blipFill>
          <a:blip r:embed="rId3" cstate="print"/>
          <a:srcRect t="4945" r="1117" b="17476"/>
          <a:stretch>
            <a:fillRect/>
          </a:stretch>
        </p:blipFill>
        <p:spPr>
          <a:xfrm>
            <a:off x="3748399" y="2501106"/>
            <a:ext cx="5252757" cy="2373353"/>
          </a:xfrm>
          <a:prstGeom prst="rect">
            <a:avLst/>
          </a:prstGeom>
        </p:spPr>
      </p:pic>
      <p:sp>
        <p:nvSpPr>
          <p:cNvPr id="18" name="Text Box 552"/>
          <p:cNvSpPr txBox="1">
            <a:spLocks noChangeArrowheads="1"/>
          </p:cNvSpPr>
          <p:nvPr/>
        </p:nvSpPr>
        <p:spPr bwMode="auto">
          <a:xfrm>
            <a:off x="3643306" y="1773455"/>
            <a:ext cx="55006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>
                    <a:lumMod val="10000"/>
                  </a:schemeClr>
                </a:solidFill>
                <a:latin typeface="华文楷体" pitchFamily="2" charset="-122"/>
                <a:ea typeface="华文楷体" pitchFamily="2" charset="-122"/>
              </a:rPr>
              <a:t>目的：</a:t>
            </a:r>
            <a:r>
              <a:rPr lang="zh-CN" altLang="en-US" sz="2800" b="1" dirty="0" smtClean="0">
                <a:solidFill>
                  <a:schemeClr val="bg1">
                    <a:lumMod val="10000"/>
                  </a:schemeClr>
                </a:solidFill>
                <a:latin typeface="华文楷体" pitchFamily="2" charset="-122"/>
                <a:ea typeface="华文楷体" pitchFamily="2" charset="-122"/>
              </a:rPr>
              <a:t>教育云空间阶段性展示</a:t>
            </a:r>
            <a:endParaRPr lang="en-US" altLang="zh-CN" sz="2800" b="1" dirty="0">
              <a:solidFill>
                <a:schemeClr val="bg1">
                  <a:lumMod val="10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02218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14:prism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3563888" cy="514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3563888" cy="514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43"/>
          <p:cNvSpPr txBox="1"/>
          <p:nvPr/>
        </p:nvSpPr>
        <p:spPr>
          <a:xfrm>
            <a:off x="-409868" y="1534885"/>
            <a:ext cx="4405804" cy="360233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0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+mj-ea"/>
                <a:cs typeface="Arial" panose="020B0604020202020204" pitchFamily="34" charset="0"/>
              </a:rPr>
              <a:t>02</a:t>
            </a:r>
            <a:endParaRPr lang="en-US" altLang="zh-CN" sz="20000" b="1" dirty="0">
              <a:solidFill>
                <a:schemeClr val="accent1">
                  <a:lumMod val="60000"/>
                  <a:lumOff val="40000"/>
                </a:schemeClr>
              </a:solidFill>
              <a:latin typeface="Impact" panose="020B080603090205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文本框 42"/>
          <p:cNvSpPr txBox="1"/>
          <p:nvPr/>
        </p:nvSpPr>
        <p:spPr>
          <a:xfrm>
            <a:off x="0" y="3392427"/>
            <a:ext cx="3563888" cy="520655"/>
          </a:xfrm>
          <a:prstGeom prst="rect">
            <a:avLst/>
          </a:prstGeom>
          <a:solidFill>
            <a:schemeClr val="accent1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5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确定大纲和目录</a:t>
            </a:r>
            <a:endParaRPr lang="en-US" altLang="zh-CN" sz="2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4248670" y="2978478"/>
            <a:ext cx="236935" cy="237008"/>
            <a:chOff x="1066800" y="2209799"/>
            <a:chExt cx="315279" cy="315280"/>
          </a:xfrm>
        </p:grpSpPr>
        <p:sp>
          <p:nvSpPr>
            <p:cNvPr id="17" name="Shape 796"/>
            <p:cNvSpPr/>
            <p:nvPr/>
          </p:nvSpPr>
          <p:spPr>
            <a:xfrm>
              <a:off x="1066800" y="2209799"/>
              <a:ext cx="315279" cy="315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defTabSz="685783">
                <a:defRPr/>
              </a:pPr>
              <a:endParaRPr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Shape 797"/>
            <p:cNvSpPr>
              <a:spLocks/>
            </p:cNvSpPr>
            <p:nvPr/>
          </p:nvSpPr>
          <p:spPr bwMode="auto">
            <a:xfrm>
              <a:off x="1139147" y="2295483"/>
              <a:ext cx="170585" cy="143910"/>
            </a:xfrm>
            <a:custGeom>
              <a:avLst/>
              <a:gdLst>
                <a:gd name="T0" fmla="*/ 85293 w 21600"/>
                <a:gd name="T1" fmla="*/ 71955 h 21600"/>
                <a:gd name="T2" fmla="*/ 85293 w 21600"/>
                <a:gd name="T3" fmla="*/ 71955 h 21600"/>
                <a:gd name="T4" fmla="*/ 85293 w 21600"/>
                <a:gd name="T5" fmla="*/ 71955 h 21600"/>
                <a:gd name="T6" fmla="*/ 85293 w 21600"/>
                <a:gd name="T7" fmla="*/ 7195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Text Placeholder 8"/>
          <p:cNvSpPr txBox="1">
            <a:spLocks/>
          </p:cNvSpPr>
          <p:nvPr/>
        </p:nvSpPr>
        <p:spPr bwMode="auto">
          <a:xfrm>
            <a:off x="4551089" y="3001172"/>
            <a:ext cx="2092613" cy="27219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783">
              <a:defRPr/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确定文稿逻辑结构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Group 35"/>
          <p:cNvGrpSpPr>
            <a:grpSpLocks/>
          </p:cNvGrpSpPr>
          <p:nvPr/>
        </p:nvGrpSpPr>
        <p:grpSpPr bwMode="auto">
          <a:xfrm>
            <a:off x="4248670" y="3502872"/>
            <a:ext cx="236935" cy="237008"/>
            <a:chOff x="1066800" y="2209799"/>
            <a:chExt cx="315279" cy="315280"/>
          </a:xfrm>
        </p:grpSpPr>
        <p:sp>
          <p:nvSpPr>
            <p:cNvPr id="23" name="Shape 796"/>
            <p:cNvSpPr/>
            <p:nvPr/>
          </p:nvSpPr>
          <p:spPr>
            <a:xfrm>
              <a:off x="1066800" y="2209799"/>
              <a:ext cx="315279" cy="315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defTabSz="685783">
                <a:defRPr/>
              </a:pPr>
              <a:endParaRPr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Shape 797"/>
            <p:cNvSpPr>
              <a:spLocks/>
            </p:cNvSpPr>
            <p:nvPr/>
          </p:nvSpPr>
          <p:spPr bwMode="auto">
            <a:xfrm>
              <a:off x="1139147" y="2295483"/>
              <a:ext cx="170585" cy="143910"/>
            </a:xfrm>
            <a:custGeom>
              <a:avLst/>
              <a:gdLst>
                <a:gd name="T0" fmla="*/ 85293 w 21600"/>
                <a:gd name="T1" fmla="*/ 71955 h 21600"/>
                <a:gd name="T2" fmla="*/ 85293 w 21600"/>
                <a:gd name="T3" fmla="*/ 71955 h 21600"/>
                <a:gd name="T4" fmla="*/ 85293 w 21600"/>
                <a:gd name="T5" fmla="*/ 71955 h 21600"/>
                <a:gd name="T6" fmla="*/ 85293 w 21600"/>
                <a:gd name="T7" fmla="*/ 7195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Text Placeholder 8"/>
          <p:cNvSpPr txBox="1">
            <a:spLocks/>
          </p:cNvSpPr>
          <p:nvPr/>
        </p:nvSpPr>
        <p:spPr bwMode="auto">
          <a:xfrm>
            <a:off x="4551089" y="3510026"/>
            <a:ext cx="1419225" cy="20366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783">
              <a:defRPr/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确定演示大纲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Group 35"/>
          <p:cNvGrpSpPr>
            <a:grpSpLocks/>
          </p:cNvGrpSpPr>
          <p:nvPr/>
        </p:nvGrpSpPr>
        <p:grpSpPr bwMode="auto">
          <a:xfrm>
            <a:off x="4248670" y="4072742"/>
            <a:ext cx="236935" cy="237008"/>
            <a:chOff x="1066800" y="2209799"/>
            <a:chExt cx="315279" cy="315280"/>
          </a:xfrm>
        </p:grpSpPr>
        <p:sp>
          <p:nvSpPr>
            <p:cNvPr id="27" name="Shape 796"/>
            <p:cNvSpPr/>
            <p:nvPr/>
          </p:nvSpPr>
          <p:spPr>
            <a:xfrm>
              <a:off x="1066800" y="2209799"/>
              <a:ext cx="315279" cy="315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defTabSz="685783">
                <a:defRPr/>
              </a:pPr>
              <a:endParaRPr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Shape 797"/>
            <p:cNvSpPr>
              <a:spLocks/>
            </p:cNvSpPr>
            <p:nvPr/>
          </p:nvSpPr>
          <p:spPr bwMode="auto">
            <a:xfrm>
              <a:off x="1139147" y="2295483"/>
              <a:ext cx="170585" cy="143910"/>
            </a:xfrm>
            <a:custGeom>
              <a:avLst/>
              <a:gdLst>
                <a:gd name="T0" fmla="*/ 85293 w 21600"/>
                <a:gd name="T1" fmla="*/ 71955 h 21600"/>
                <a:gd name="T2" fmla="*/ 85293 w 21600"/>
                <a:gd name="T3" fmla="*/ 71955 h 21600"/>
                <a:gd name="T4" fmla="*/ 85293 w 21600"/>
                <a:gd name="T5" fmla="*/ 71955 h 21600"/>
                <a:gd name="T6" fmla="*/ 85293 w 21600"/>
                <a:gd name="T7" fmla="*/ 7195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Text Placeholder 8"/>
          <p:cNvSpPr txBox="1">
            <a:spLocks/>
          </p:cNvSpPr>
          <p:nvPr/>
        </p:nvSpPr>
        <p:spPr bwMode="auto">
          <a:xfrm>
            <a:off x="4551089" y="4072742"/>
            <a:ext cx="1419225" cy="20366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783">
              <a:defRPr/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确定目录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303039" y="3358362"/>
            <a:ext cx="3581329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4303039" y="3898051"/>
            <a:ext cx="3581329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4303039" y="4429932"/>
            <a:ext cx="3581329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1771" t="32509" r="19791" b="26657"/>
          <a:stretch>
            <a:fillRect/>
          </a:stretch>
        </p:blipFill>
        <p:spPr bwMode="auto">
          <a:xfrm>
            <a:off x="4286248" y="572281"/>
            <a:ext cx="385765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668673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14:prism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20" grpId="0"/>
      <p:bldP spid="25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3563888" cy="514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3563888" cy="514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43"/>
          <p:cNvSpPr txBox="1"/>
          <p:nvPr/>
        </p:nvSpPr>
        <p:spPr>
          <a:xfrm>
            <a:off x="-409868" y="1562499"/>
            <a:ext cx="4405804" cy="360233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0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+mj-ea"/>
                <a:cs typeface="Arial" panose="020B0604020202020204" pitchFamily="34" charset="0"/>
              </a:rPr>
              <a:t>03</a:t>
            </a:r>
            <a:endParaRPr lang="en-US" altLang="zh-CN" sz="20000" b="1" dirty="0">
              <a:solidFill>
                <a:schemeClr val="accent1">
                  <a:lumMod val="60000"/>
                  <a:lumOff val="40000"/>
                </a:schemeClr>
              </a:solidFill>
              <a:latin typeface="Impact" panose="020B080603090205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文本框 42"/>
          <p:cNvSpPr txBox="1"/>
          <p:nvPr/>
        </p:nvSpPr>
        <p:spPr>
          <a:xfrm>
            <a:off x="0" y="3389447"/>
            <a:ext cx="3563888" cy="520655"/>
          </a:xfrm>
          <a:prstGeom prst="rect">
            <a:avLst/>
          </a:prstGeom>
          <a:solidFill>
            <a:schemeClr val="accent1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5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创建制作</a:t>
            </a:r>
            <a:r>
              <a:rPr lang="en-US" altLang="zh-CN" sz="25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endParaRPr lang="en-US" altLang="zh-CN" sz="2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4248670" y="3004592"/>
            <a:ext cx="236935" cy="237008"/>
            <a:chOff x="1066800" y="2209799"/>
            <a:chExt cx="315279" cy="315280"/>
          </a:xfrm>
        </p:grpSpPr>
        <p:sp>
          <p:nvSpPr>
            <p:cNvPr id="32" name="Shape 796"/>
            <p:cNvSpPr/>
            <p:nvPr/>
          </p:nvSpPr>
          <p:spPr>
            <a:xfrm>
              <a:off x="1066800" y="2209799"/>
              <a:ext cx="315279" cy="315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defTabSz="685783">
                <a:defRPr/>
              </a:pPr>
              <a:endParaRPr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Shape 797"/>
            <p:cNvSpPr>
              <a:spLocks/>
            </p:cNvSpPr>
            <p:nvPr/>
          </p:nvSpPr>
          <p:spPr bwMode="auto">
            <a:xfrm>
              <a:off x="1139147" y="2295483"/>
              <a:ext cx="170585" cy="143910"/>
            </a:xfrm>
            <a:custGeom>
              <a:avLst/>
              <a:gdLst>
                <a:gd name="T0" fmla="*/ 85293 w 21600"/>
                <a:gd name="T1" fmla="*/ 71955 h 21600"/>
                <a:gd name="T2" fmla="*/ 85293 w 21600"/>
                <a:gd name="T3" fmla="*/ 71955 h 21600"/>
                <a:gd name="T4" fmla="*/ 85293 w 21600"/>
                <a:gd name="T5" fmla="*/ 71955 h 21600"/>
                <a:gd name="T6" fmla="*/ 85293 w 21600"/>
                <a:gd name="T7" fmla="*/ 7195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Text Placeholder 8"/>
          <p:cNvSpPr txBox="1">
            <a:spLocks/>
          </p:cNvSpPr>
          <p:nvPr/>
        </p:nvSpPr>
        <p:spPr bwMode="auto">
          <a:xfrm>
            <a:off x="4551089" y="3011746"/>
            <a:ext cx="2806993" cy="20374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783">
              <a:defRPr/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启动软件、创建文件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4248670" y="3499892"/>
            <a:ext cx="236935" cy="237008"/>
            <a:chOff x="1066800" y="2209799"/>
            <a:chExt cx="315279" cy="315280"/>
          </a:xfrm>
        </p:grpSpPr>
        <p:sp>
          <p:nvSpPr>
            <p:cNvPr id="36" name="Shape 796"/>
            <p:cNvSpPr/>
            <p:nvPr/>
          </p:nvSpPr>
          <p:spPr>
            <a:xfrm>
              <a:off x="1066800" y="2209799"/>
              <a:ext cx="315279" cy="315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defTabSz="685783">
                <a:defRPr/>
              </a:pPr>
              <a:endParaRPr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Shape 797"/>
            <p:cNvSpPr>
              <a:spLocks/>
            </p:cNvSpPr>
            <p:nvPr/>
          </p:nvSpPr>
          <p:spPr bwMode="auto">
            <a:xfrm>
              <a:off x="1139147" y="2295483"/>
              <a:ext cx="170585" cy="143910"/>
            </a:xfrm>
            <a:custGeom>
              <a:avLst/>
              <a:gdLst>
                <a:gd name="T0" fmla="*/ 85293 w 21600"/>
                <a:gd name="T1" fmla="*/ 71955 h 21600"/>
                <a:gd name="T2" fmla="*/ 85293 w 21600"/>
                <a:gd name="T3" fmla="*/ 71955 h 21600"/>
                <a:gd name="T4" fmla="*/ 85293 w 21600"/>
                <a:gd name="T5" fmla="*/ 71955 h 21600"/>
                <a:gd name="T6" fmla="*/ 85293 w 21600"/>
                <a:gd name="T7" fmla="*/ 7195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Text Placeholder 8"/>
          <p:cNvSpPr txBox="1">
            <a:spLocks/>
          </p:cNvSpPr>
          <p:nvPr/>
        </p:nvSpPr>
        <p:spPr bwMode="auto">
          <a:xfrm>
            <a:off x="4551089" y="3507046"/>
            <a:ext cx="2378365" cy="20850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783">
              <a:defRPr/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设置主题、版式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4248670" y="4105142"/>
            <a:ext cx="236935" cy="237008"/>
            <a:chOff x="1066800" y="2209799"/>
            <a:chExt cx="315279" cy="315280"/>
          </a:xfrm>
        </p:grpSpPr>
        <p:sp>
          <p:nvSpPr>
            <p:cNvPr id="40" name="Shape 796"/>
            <p:cNvSpPr/>
            <p:nvPr/>
          </p:nvSpPr>
          <p:spPr>
            <a:xfrm>
              <a:off x="1066800" y="2209799"/>
              <a:ext cx="315279" cy="315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defTabSz="685783">
                <a:defRPr/>
              </a:pPr>
              <a:endParaRPr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Shape 797"/>
            <p:cNvSpPr>
              <a:spLocks/>
            </p:cNvSpPr>
            <p:nvPr/>
          </p:nvSpPr>
          <p:spPr bwMode="auto">
            <a:xfrm>
              <a:off x="1139147" y="2295483"/>
              <a:ext cx="170585" cy="143910"/>
            </a:xfrm>
            <a:custGeom>
              <a:avLst/>
              <a:gdLst>
                <a:gd name="T0" fmla="*/ 85293 w 21600"/>
                <a:gd name="T1" fmla="*/ 71955 h 21600"/>
                <a:gd name="T2" fmla="*/ 85293 w 21600"/>
                <a:gd name="T3" fmla="*/ 71955 h 21600"/>
                <a:gd name="T4" fmla="*/ 85293 w 21600"/>
                <a:gd name="T5" fmla="*/ 71955 h 21600"/>
                <a:gd name="T6" fmla="*/ 85293 w 21600"/>
                <a:gd name="T7" fmla="*/ 7195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Text Placeholder 8"/>
          <p:cNvSpPr txBox="1">
            <a:spLocks/>
          </p:cNvSpPr>
          <p:nvPr/>
        </p:nvSpPr>
        <p:spPr bwMode="auto">
          <a:xfrm>
            <a:off x="4551089" y="4112296"/>
            <a:ext cx="4307191" cy="24619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783">
              <a:defRPr/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插入文字、图片、艺术字、对象等内容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4303039" y="3333071"/>
            <a:ext cx="3581329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4303039" y="3895071"/>
            <a:ext cx="3581329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4303039" y="4486166"/>
            <a:ext cx="3581329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32292" t="32491" r="16667" b="24176"/>
          <a:stretch>
            <a:fillRect/>
          </a:stretch>
        </p:blipFill>
        <p:spPr bwMode="auto">
          <a:xfrm>
            <a:off x="4294491" y="643718"/>
            <a:ext cx="376971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350570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14:prism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34" grpId="0"/>
      <p:bldP spid="38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3563888" cy="514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3563888" cy="514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43"/>
          <p:cNvSpPr txBox="1"/>
          <p:nvPr/>
        </p:nvSpPr>
        <p:spPr>
          <a:xfrm>
            <a:off x="-409868" y="1534885"/>
            <a:ext cx="4405804" cy="360233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0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+mj-ea"/>
                <a:cs typeface="Arial" panose="020B0604020202020204" pitchFamily="34" charset="0"/>
              </a:rPr>
              <a:t>04</a:t>
            </a:r>
            <a:endParaRPr lang="en-US" altLang="zh-CN" sz="20000" b="1" dirty="0">
              <a:solidFill>
                <a:schemeClr val="accent1">
                  <a:lumMod val="60000"/>
                  <a:lumOff val="40000"/>
                </a:schemeClr>
              </a:solidFill>
              <a:latin typeface="Impact" panose="020B080603090205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文本框 42"/>
          <p:cNvSpPr txBox="1"/>
          <p:nvPr/>
        </p:nvSpPr>
        <p:spPr>
          <a:xfrm>
            <a:off x="0" y="3392427"/>
            <a:ext cx="3563888" cy="520655"/>
          </a:xfrm>
          <a:prstGeom prst="rect">
            <a:avLst/>
          </a:prstGeom>
          <a:solidFill>
            <a:schemeClr val="accent1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5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设置幻灯片放映</a:t>
            </a:r>
            <a:endParaRPr lang="en-US" altLang="zh-CN" sz="2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4248670" y="3007572"/>
            <a:ext cx="236935" cy="237008"/>
            <a:chOff x="1066800" y="2209799"/>
            <a:chExt cx="315279" cy="315280"/>
          </a:xfrm>
        </p:grpSpPr>
        <p:sp>
          <p:nvSpPr>
            <p:cNvPr id="32" name="Shape 796"/>
            <p:cNvSpPr/>
            <p:nvPr/>
          </p:nvSpPr>
          <p:spPr>
            <a:xfrm>
              <a:off x="1066800" y="2209799"/>
              <a:ext cx="315279" cy="315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defTabSz="685783">
                <a:defRPr/>
              </a:pPr>
              <a:endParaRPr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Shape 797"/>
            <p:cNvSpPr>
              <a:spLocks/>
            </p:cNvSpPr>
            <p:nvPr/>
          </p:nvSpPr>
          <p:spPr bwMode="auto">
            <a:xfrm>
              <a:off x="1139147" y="2295483"/>
              <a:ext cx="170585" cy="143910"/>
            </a:xfrm>
            <a:custGeom>
              <a:avLst/>
              <a:gdLst>
                <a:gd name="T0" fmla="*/ 85293 w 21600"/>
                <a:gd name="T1" fmla="*/ 71955 h 21600"/>
                <a:gd name="T2" fmla="*/ 85293 w 21600"/>
                <a:gd name="T3" fmla="*/ 71955 h 21600"/>
                <a:gd name="T4" fmla="*/ 85293 w 21600"/>
                <a:gd name="T5" fmla="*/ 71955 h 21600"/>
                <a:gd name="T6" fmla="*/ 85293 w 21600"/>
                <a:gd name="T7" fmla="*/ 7195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Text Placeholder 8"/>
          <p:cNvSpPr txBox="1">
            <a:spLocks/>
          </p:cNvSpPr>
          <p:nvPr/>
        </p:nvSpPr>
        <p:spPr bwMode="auto">
          <a:xfrm>
            <a:off x="4551089" y="3014726"/>
            <a:ext cx="1419225" cy="20366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783">
              <a:defRPr/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放映方式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4303039" y="3336051"/>
            <a:ext cx="3581329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521" t="3333" r="23437" b="34157"/>
          <a:stretch>
            <a:fillRect/>
          </a:stretch>
        </p:blipFill>
        <p:spPr bwMode="auto">
          <a:xfrm>
            <a:off x="4286247" y="572280"/>
            <a:ext cx="389328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61952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14:prism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3563888" cy="514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3563888" cy="514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43"/>
          <p:cNvSpPr txBox="1"/>
          <p:nvPr/>
        </p:nvSpPr>
        <p:spPr>
          <a:xfrm>
            <a:off x="-409868" y="1538191"/>
            <a:ext cx="4405804" cy="360233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0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+mj-ea"/>
                <a:cs typeface="Arial" panose="020B0604020202020204" pitchFamily="34" charset="0"/>
              </a:rPr>
              <a:t>05</a:t>
            </a:r>
            <a:endParaRPr lang="en-US" altLang="zh-CN" sz="20000" b="1" dirty="0">
              <a:solidFill>
                <a:schemeClr val="accent1">
                  <a:lumMod val="60000"/>
                  <a:lumOff val="40000"/>
                </a:schemeClr>
              </a:solidFill>
              <a:latin typeface="Impact" panose="020B080603090205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文本框 42"/>
          <p:cNvSpPr txBox="1"/>
          <p:nvPr/>
        </p:nvSpPr>
        <p:spPr>
          <a:xfrm>
            <a:off x="0" y="3395733"/>
            <a:ext cx="3563888" cy="520655"/>
          </a:xfrm>
          <a:prstGeom prst="rect">
            <a:avLst/>
          </a:prstGeom>
          <a:solidFill>
            <a:schemeClr val="accent1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5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常用技巧</a:t>
            </a:r>
            <a:endParaRPr lang="en-US" altLang="zh-CN" sz="2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4248670" y="3010878"/>
            <a:ext cx="236935" cy="237008"/>
            <a:chOff x="1066800" y="2209799"/>
            <a:chExt cx="315279" cy="315280"/>
          </a:xfrm>
        </p:grpSpPr>
        <p:sp>
          <p:nvSpPr>
            <p:cNvPr id="32" name="Shape 796"/>
            <p:cNvSpPr/>
            <p:nvPr/>
          </p:nvSpPr>
          <p:spPr>
            <a:xfrm>
              <a:off x="1066800" y="2209799"/>
              <a:ext cx="315279" cy="315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defTabSz="685783">
                <a:defRPr/>
              </a:pPr>
              <a:endParaRPr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Shape 797"/>
            <p:cNvSpPr>
              <a:spLocks/>
            </p:cNvSpPr>
            <p:nvPr/>
          </p:nvSpPr>
          <p:spPr bwMode="auto">
            <a:xfrm>
              <a:off x="1139147" y="2295483"/>
              <a:ext cx="170585" cy="143910"/>
            </a:xfrm>
            <a:custGeom>
              <a:avLst/>
              <a:gdLst>
                <a:gd name="T0" fmla="*/ 85293 w 21600"/>
                <a:gd name="T1" fmla="*/ 71955 h 21600"/>
                <a:gd name="T2" fmla="*/ 85293 w 21600"/>
                <a:gd name="T3" fmla="*/ 71955 h 21600"/>
                <a:gd name="T4" fmla="*/ 85293 w 21600"/>
                <a:gd name="T5" fmla="*/ 71955 h 21600"/>
                <a:gd name="T6" fmla="*/ 85293 w 21600"/>
                <a:gd name="T7" fmla="*/ 7195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Text Placeholder 8"/>
          <p:cNvSpPr txBox="1">
            <a:spLocks/>
          </p:cNvSpPr>
          <p:nvPr/>
        </p:nvSpPr>
        <p:spPr bwMode="auto">
          <a:xfrm>
            <a:off x="4551089" y="3018032"/>
            <a:ext cx="1419225" cy="20366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783">
              <a:defRPr/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少文字 多图表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4248670" y="3506178"/>
            <a:ext cx="236935" cy="237008"/>
            <a:chOff x="1066800" y="2209799"/>
            <a:chExt cx="315279" cy="315280"/>
          </a:xfrm>
        </p:grpSpPr>
        <p:sp>
          <p:nvSpPr>
            <p:cNvPr id="36" name="Shape 796"/>
            <p:cNvSpPr/>
            <p:nvPr/>
          </p:nvSpPr>
          <p:spPr>
            <a:xfrm>
              <a:off x="1066800" y="2209799"/>
              <a:ext cx="315279" cy="315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defTabSz="685783">
                <a:defRPr/>
              </a:pPr>
              <a:endParaRPr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Shape 797"/>
            <p:cNvSpPr>
              <a:spLocks/>
            </p:cNvSpPr>
            <p:nvPr/>
          </p:nvSpPr>
          <p:spPr bwMode="auto">
            <a:xfrm>
              <a:off x="1139147" y="2295483"/>
              <a:ext cx="170585" cy="143910"/>
            </a:xfrm>
            <a:custGeom>
              <a:avLst/>
              <a:gdLst>
                <a:gd name="T0" fmla="*/ 85293 w 21600"/>
                <a:gd name="T1" fmla="*/ 71955 h 21600"/>
                <a:gd name="T2" fmla="*/ 85293 w 21600"/>
                <a:gd name="T3" fmla="*/ 71955 h 21600"/>
                <a:gd name="T4" fmla="*/ 85293 w 21600"/>
                <a:gd name="T5" fmla="*/ 71955 h 21600"/>
                <a:gd name="T6" fmla="*/ 85293 w 21600"/>
                <a:gd name="T7" fmla="*/ 7195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Text Placeholder 8"/>
          <p:cNvSpPr txBox="1">
            <a:spLocks/>
          </p:cNvSpPr>
          <p:nvPr/>
        </p:nvSpPr>
        <p:spPr bwMode="auto">
          <a:xfrm>
            <a:off x="4551089" y="3513333"/>
            <a:ext cx="3664249" cy="20222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783">
              <a:defRPr/>
            </a:pP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分钟是快乐的极限</a:t>
            </a:r>
            <a:endParaRPr lang="en-US" altLang="zh-CN" sz="14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4248670" y="4111428"/>
            <a:ext cx="236935" cy="237008"/>
            <a:chOff x="1066800" y="2209799"/>
            <a:chExt cx="315279" cy="315280"/>
          </a:xfrm>
        </p:grpSpPr>
        <p:sp>
          <p:nvSpPr>
            <p:cNvPr id="40" name="Shape 796"/>
            <p:cNvSpPr/>
            <p:nvPr/>
          </p:nvSpPr>
          <p:spPr>
            <a:xfrm>
              <a:off x="1066800" y="2209799"/>
              <a:ext cx="315279" cy="315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defTabSz="685783">
                <a:defRPr/>
              </a:pPr>
              <a:endParaRPr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Shape 797"/>
            <p:cNvSpPr>
              <a:spLocks/>
            </p:cNvSpPr>
            <p:nvPr/>
          </p:nvSpPr>
          <p:spPr bwMode="auto">
            <a:xfrm>
              <a:off x="1139147" y="2295483"/>
              <a:ext cx="170585" cy="143910"/>
            </a:xfrm>
            <a:custGeom>
              <a:avLst/>
              <a:gdLst>
                <a:gd name="T0" fmla="*/ 85293 w 21600"/>
                <a:gd name="T1" fmla="*/ 71955 h 21600"/>
                <a:gd name="T2" fmla="*/ 85293 w 21600"/>
                <a:gd name="T3" fmla="*/ 71955 h 21600"/>
                <a:gd name="T4" fmla="*/ 85293 w 21600"/>
                <a:gd name="T5" fmla="*/ 71955 h 21600"/>
                <a:gd name="T6" fmla="*/ 85293 w 21600"/>
                <a:gd name="T7" fmla="*/ 7195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Text Placeholder 8"/>
          <p:cNvSpPr txBox="1">
            <a:spLocks/>
          </p:cNvSpPr>
          <p:nvPr/>
        </p:nvSpPr>
        <p:spPr bwMode="auto">
          <a:xfrm>
            <a:off x="4551089" y="4118582"/>
            <a:ext cx="3021307" cy="23991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783">
              <a:defRPr/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适当的动画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4303039" y="3339357"/>
            <a:ext cx="3581329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4303039" y="3901357"/>
            <a:ext cx="3581329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4303039" y="4492452"/>
            <a:ext cx="3581329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占位符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344" b="843"/>
          <a:stretch/>
        </p:blipFill>
        <p:spPr>
          <a:xfrm>
            <a:off x="4246373" y="939800"/>
            <a:ext cx="3637995" cy="16649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41386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14:prism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34" grpId="0"/>
      <p:bldP spid="38" grpId="0"/>
      <p:bldP spid="42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101">
      <a:dk1>
        <a:srgbClr val="545454"/>
      </a:dk1>
      <a:lt1>
        <a:srgbClr val="FFFFFF"/>
      </a:lt1>
      <a:dk2>
        <a:srgbClr val="1C1C1C"/>
      </a:dk2>
      <a:lt2>
        <a:srgbClr val="F8F8F8"/>
      </a:lt2>
      <a:accent1>
        <a:srgbClr val="003366"/>
      </a:accent1>
      <a:accent2>
        <a:srgbClr val="FF6600"/>
      </a:accent2>
      <a:accent3>
        <a:srgbClr val="003366"/>
      </a:accent3>
      <a:accent4>
        <a:srgbClr val="FF6600"/>
      </a:accent4>
      <a:accent5>
        <a:srgbClr val="545454"/>
      </a:accent5>
      <a:accent6>
        <a:srgbClr val="E8E8E8"/>
      </a:accent6>
      <a:hlink>
        <a:srgbClr val="1C1C1C"/>
      </a:hlink>
      <a:folHlink>
        <a:srgbClr val="4D4D4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1306</TotalTime>
  <Words>134</Words>
  <Application>Microsoft Office PowerPoint</Application>
  <PresentationFormat>自定义</PresentationFormat>
  <Paragraphs>45</Paragraphs>
  <Slides>7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</vt:vector>
  </TitlesOfParts>
  <Company>Sky123.Org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Sky123.Org</dc:creator>
  <cp:lastModifiedBy>admin</cp:lastModifiedBy>
  <cp:revision>162</cp:revision>
  <dcterms:created xsi:type="dcterms:W3CDTF">2015-07-10T10:13:44Z</dcterms:created>
  <dcterms:modified xsi:type="dcterms:W3CDTF">2017-06-23T04:53:06Z</dcterms:modified>
</cp:coreProperties>
</file>